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58" r:id="rId4"/>
    <p:sldId id="446" r:id="rId5"/>
    <p:sldId id="457" r:id="rId6"/>
    <p:sldId id="444" r:id="rId7"/>
    <p:sldId id="462" r:id="rId8"/>
    <p:sldId id="450" r:id="rId9"/>
    <p:sldId id="409" r:id="rId10"/>
    <p:sldId id="461" r:id="rId11"/>
    <p:sldId id="41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F140-C631-464F-A805-CC38909C8335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CE149-3447-44CC-924C-08B86E2027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9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58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49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6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98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79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7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4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2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20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98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25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16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2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79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5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0E8405-6FB7-4D57-93F0-4EC59BB322E0}" type="datetimeFigureOut">
              <a:rPr lang="zh-TW" altLang="en-US" smtClean="0"/>
              <a:t>2024/1/19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0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3FE140-2C84-43C6-A92F-36659D35D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3" y="2321843"/>
            <a:ext cx="6815669" cy="175712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B050"/>
                </a:solidFill>
              </a:rPr>
              <a:t>信心的腳步系列</a:t>
            </a:r>
            <a:br>
              <a:rPr lang="en-US" altLang="zh-TW" sz="3600" b="1" dirty="0">
                <a:solidFill>
                  <a:srgbClr val="00B050"/>
                </a:solidFill>
              </a:rPr>
            </a:br>
            <a:r>
              <a:rPr lang="zh-TW" altLang="en-US" sz="3600" b="1" dirty="0">
                <a:solidFill>
                  <a:srgbClr val="FF0000"/>
                </a:solidFill>
              </a:rPr>
              <a:t>從掙扎到順服神的旨意</a:t>
            </a:r>
            <a:br>
              <a:rPr lang="en-US" altLang="zh-TW" sz="4000" b="1" dirty="0">
                <a:solidFill>
                  <a:srgbClr val="FF0000"/>
                </a:solidFill>
              </a:rPr>
            </a:br>
            <a:endParaRPr lang="zh-TW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CA1D6F5-D402-425E-B5F0-F74135958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2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latin typeface="+mj-ea"/>
                <a:ea typeface="+mj-ea"/>
              </a:rPr>
              <a:t>20240119</a:t>
            </a:r>
          </a:p>
          <a:p>
            <a:r>
              <a:rPr lang="zh-TW" altLang="en-US" sz="2400" b="1" dirty="0">
                <a:latin typeface="+mj-ea"/>
                <a:ea typeface="+mj-ea"/>
              </a:rPr>
              <a:t>蔡宇倫 牧師</a:t>
            </a:r>
          </a:p>
        </p:txBody>
      </p:sp>
    </p:spTree>
    <p:extLst>
      <p:ext uri="{BB962C8B-B14F-4D97-AF65-F5344CB8AC3E}">
        <p14:creationId xmlns:p14="http://schemas.microsoft.com/office/powerpoint/2010/main" val="154628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EF3A80-19D1-46E6-9EC0-ABD56D4A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本系列的回顧～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E0734E-DFFC-4DA1-8D09-B0C4707E7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14726"/>
            <a:ext cx="9721787" cy="387954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第五講：在神的主權與人的自由裡整合自己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第六講：神會用你能懂的方式引導你前行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第七講：神會給你時間與空間沉澱與覺醒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第八講：耶穌詮釋出勇於真實的人性本真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9700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702DED-D7F1-4F66-AFFD-446F2662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分享與代禱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36D24F-CDCA-4BBC-8A36-C7014BFD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42054" cy="3318936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+mj-ea"/>
                <a:ea typeface="+mj-ea"/>
              </a:rPr>
              <a:t>1.</a:t>
            </a:r>
            <a:r>
              <a:rPr lang="zh-TW" altLang="en-US" sz="3200" b="1" dirty="0">
                <a:latin typeface="+mj-ea"/>
                <a:ea typeface="+mj-ea"/>
              </a:rPr>
              <a:t>分享今天聽到的收穫～哪一點對你有提醒或幫助</a:t>
            </a:r>
            <a:endParaRPr lang="en-US" altLang="zh-TW" sz="3200" b="1" dirty="0">
              <a:latin typeface="+mj-ea"/>
              <a:ea typeface="+mj-ea"/>
            </a:endParaRPr>
          </a:p>
          <a:p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分享這一系列的哪一個觀念對你最有感觸？</a:t>
            </a:r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sz="32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4121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BE1106-6F5F-4DD9-8F9F-EC420AA1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本講要點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A518B8-7F16-4698-BF14-09736000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6870"/>
            <a:ext cx="10192304" cy="339899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回答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表達內在的情緒</a:t>
            </a:r>
            <a:endParaRPr lang="en-US" altLang="zh-TW" sz="3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表達內心的想法</a:t>
            </a:r>
            <a:endParaRPr lang="en-US" altLang="zh-TW" sz="3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表達願意順服神的旨意</a:t>
            </a:r>
            <a:endParaRPr lang="en-US" altLang="zh-TW" sz="3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表達需要同伴陪伴支持</a:t>
            </a:r>
            <a:endParaRPr lang="en-US" altLang="zh-TW" sz="3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latin typeface="+mj-ea"/>
                <a:ea typeface="+mj-ea"/>
              </a:rPr>
              <a:t>應用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學習耶穌的榜樣，勇敢真實與獻上自己。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latin typeface="+mj-ea"/>
              <a:ea typeface="+mj-ea"/>
            </a:endParaRP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637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從掙扎到順服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8" y="2494627"/>
            <a:ext cx="6216099" cy="36128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引言～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客西馬尼園：橄欖樹的果園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即將面對的十字架的耶穌</a:t>
            </a:r>
            <a:endParaRPr lang="en-US" altLang="zh-TW" sz="3200" b="1" dirty="0">
              <a:latin typeface="+mj-ea"/>
              <a:ea typeface="+mj-ea"/>
            </a:endParaRPr>
          </a:p>
          <a:p>
            <a:pPr lvl="2"/>
            <a:endParaRPr lang="en-US" altLang="zh-TW" sz="30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CA12346-B229-4F7A-AB24-6D60D460D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10" y="2494627"/>
            <a:ext cx="5534590" cy="36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61C66B-F6FD-4D02-9220-C2A2DA07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+mj-ea"/>
              </a:rPr>
              <a:t>可</a:t>
            </a:r>
            <a:r>
              <a:rPr lang="en-US" altLang="zh-TW" b="1" dirty="0">
                <a:latin typeface="+mj-ea"/>
              </a:rPr>
              <a:t>14:32-42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5621BA-C4EC-42F5-87C5-D32A9A7D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6215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32 </a:t>
            </a:r>
            <a:r>
              <a:rPr lang="zh-TW" altLang="en-US" sz="2800" b="1" dirty="0">
                <a:latin typeface="+mj-ea"/>
                <a:ea typeface="+mj-ea"/>
              </a:rPr>
              <a:t>他們來到一個地方，名叫客西馬尼。耶穌對門徒說：你們坐在這裡，等我禱告。 </a:t>
            </a:r>
            <a:r>
              <a:rPr lang="en-US" altLang="zh-TW" sz="2800" b="1" dirty="0">
                <a:latin typeface="+mj-ea"/>
                <a:ea typeface="+mj-ea"/>
              </a:rPr>
              <a:t>33 </a:t>
            </a:r>
            <a:r>
              <a:rPr lang="zh-TW" altLang="en-US" sz="2800" b="1" dirty="0">
                <a:latin typeface="+mj-ea"/>
                <a:ea typeface="+mj-ea"/>
              </a:rPr>
              <a:t>於是帶著彼得、雅各、約翰同去，就驚恐起來，極其難過， </a:t>
            </a:r>
            <a:r>
              <a:rPr lang="en-US" altLang="zh-TW" sz="2800" b="1" dirty="0">
                <a:latin typeface="+mj-ea"/>
                <a:ea typeface="+mj-ea"/>
              </a:rPr>
              <a:t>34 </a:t>
            </a:r>
            <a:r>
              <a:rPr lang="zh-TW" altLang="en-US" sz="2800" b="1" dirty="0">
                <a:latin typeface="+mj-ea"/>
                <a:ea typeface="+mj-ea"/>
              </a:rPr>
              <a:t>對他們說：我心裡甚是憂傷，幾乎要死；你們在這裡等候，儆醒。 </a:t>
            </a:r>
            <a:r>
              <a:rPr lang="en-US" altLang="zh-TW" sz="2800" b="1" dirty="0">
                <a:latin typeface="+mj-ea"/>
                <a:ea typeface="+mj-ea"/>
              </a:rPr>
              <a:t>35 </a:t>
            </a:r>
            <a:r>
              <a:rPr lang="zh-TW" altLang="en-US" sz="2800" b="1" dirty="0">
                <a:latin typeface="+mj-ea"/>
                <a:ea typeface="+mj-ea"/>
              </a:rPr>
              <a:t>他就稍往前走，俯伏在地，禱告說：倘若可行，便叫那時候過去。 </a:t>
            </a:r>
            <a:r>
              <a:rPr lang="en-US" altLang="zh-TW" sz="2800" b="1" dirty="0">
                <a:latin typeface="+mj-ea"/>
                <a:ea typeface="+mj-ea"/>
              </a:rPr>
              <a:t>36 </a:t>
            </a:r>
            <a:r>
              <a:rPr lang="zh-TW" altLang="en-US" sz="2800" b="1" dirty="0">
                <a:latin typeface="+mj-ea"/>
                <a:ea typeface="+mj-ea"/>
              </a:rPr>
              <a:t>他說：阿爸！父阿！在你凡事都能；求你將這杯撤去。然而，不要從我的意思，只要從你的意思。</a:t>
            </a:r>
          </a:p>
        </p:txBody>
      </p:sp>
    </p:spTree>
    <p:extLst>
      <p:ext uri="{BB962C8B-B14F-4D97-AF65-F5344CB8AC3E}">
        <p14:creationId xmlns:p14="http://schemas.microsoft.com/office/powerpoint/2010/main" val="34957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61C66B-F6FD-4D02-9220-C2A2DA07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+mj-ea"/>
              </a:rPr>
              <a:t>可</a:t>
            </a:r>
            <a:r>
              <a:rPr lang="en-US" altLang="zh-TW" b="1" dirty="0">
                <a:latin typeface="+mj-ea"/>
              </a:rPr>
              <a:t>14:32-42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5621BA-C4EC-42F5-87C5-D32A9A7D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6215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37 </a:t>
            </a:r>
            <a:r>
              <a:rPr lang="zh-TW" altLang="en-US" sz="2800" b="1" dirty="0">
                <a:latin typeface="+mj-ea"/>
                <a:ea typeface="+mj-ea"/>
              </a:rPr>
              <a:t>耶穌回來，見他們睡著了，就對彼得說：西門，你睡覺麼？不能儆醒片時麼？ </a:t>
            </a:r>
            <a:r>
              <a:rPr lang="en-US" altLang="zh-TW" sz="2800" b="1" dirty="0">
                <a:latin typeface="+mj-ea"/>
                <a:ea typeface="+mj-ea"/>
              </a:rPr>
              <a:t>38 </a:t>
            </a:r>
            <a:r>
              <a:rPr lang="zh-TW" altLang="en-US" sz="2800" b="1" dirty="0">
                <a:latin typeface="+mj-ea"/>
                <a:ea typeface="+mj-ea"/>
              </a:rPr>
              <a:t>總要儆醒禱告，免得入了迷惑。你們心靈固然願意，肉體卻軟弱了。 </a:t>
            </a:r>
            <a:r>
              <a:rPr lang="en-US" altLang="zh-TW" sz="2800" b="1" dirty="0">
                <a:latin typeface="+mj-ea"/>
                <a:ea typeface="+mj-ea"/>
              </a:rPr>
              <a:t>39 </a:t>
            </a:r>
            <a:r>
              <a:rPr lang="zh-TW" altLang="en-US" sz="2800" b="1" dirty="0">
                <a:latin typeface="+mj-ea"/>
                <a:ea typeface="+mj-ea"/>
              </a:rPr>
              <a:t>耶穌又去禱告，說的話還是與先前一樣， </a:t>
            </a:r>
            <a:r>
              <a:rPr lang="en-US" altLang="zh-TW" sz="2800" b="1" dirty="0">
                <a:latin typeface="+mj-ea"/>
                <a:ea typeface="+mj-ea"/>
              </a:rPr>
              <a:t>40 </a:t>
            </a:r>
            <a:r>
              <a:rPr lang="zh-TW" altLang="en-US" sz="2800" b="1" dirty="0">
                <a:latin typeface="+mj-ea"/>
                <a:ea typeface="+mj-ea"/>
              </a:rPr>
              <a:t>又來見他們睡著了，因為他們的眼睛甚是困倦；他們也不知道怎麼回答。 </a:t>
            </a:r>
            <a:r>
              <a:rPr lang="en-US" altLang="zh-TW" sz="2800" b="1" dirty="0">
                <a:latin typeface="+mj-ea"/>
                <a:ea typeface="+mj-ea"/>
              </a:rPr>
              <a:t>41 </a:t>
            </a:r>
            <a:r>
              <a:rPr lang="zh-TW" altLang="en-US" sz="2800" b="1" dirty="0">
                <a:latin typeface="+mj-ea"/>
                <a:ea typeface="+mj-ea"/>
              </a:rPr>
              <a:t>第三次來，對他們說：現在你們仍然睡覺安歇罷（或作麼？）！夠了，時候到了。看哪，人子被賣在罪人手裡了。 </a:t>
            </a:r>
            <a:r>
              <a:rPr lang="en-US" altLang="zh-TW" sz="2800" b="1" dirty="0">
                <a:latin typeface="+mj-ea"/>
                <a:ea typeface="+mj-ea"/>
              </a:rPr>
              <a:t>42 </a:t>
            </a:r>
            <a:r>
              <a:rPr lang="zh-TW" altLang="en-US" sz="2800" b="1" dirty="0">
                <a:latin typeface="+mj-ea"/>
                <a:ea typeface="+mj-ea"/>
              </a:rPr>
              <a:t>起來！我們走罷。看哪，那賣我的人近了。</a:t>
            </a:r>
          </a:p>
        </p:txBody>
      </p:sp>
    </p:spTree>
    <p:extLst>
      <p:ext uri="{BB962C8B-B14F-4D97-AF65-F5344CB8AC3E}">
        <p14:creationId xmlns:p14="http://schemas.microsoft.com/office/powerpoint/2010/main" val="124665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從掙扎到順服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485749"/>
            <a:ext cx="9831278" cy="36128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當你讀到這段記載時，你有什麼感受或反思～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耶穌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情感的表露</a:t>
            </a:r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耶穌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需要門徒陪他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走這段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耶穌敢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多次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向父神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說內心話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—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不想喝這杯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耶穌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願將自己交在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神的旨意中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2033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從掙扎到順服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485749"/>
            <a:ext cx="9831278" cy="3888418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宇倫學習這段經文的見證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耶穌竟然有情緒反應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一位年輕的骨癌患者瑋玲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在禱告會中分享代禱事項的掙扎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學向神說不要</a:t>
            </a:r>
            <a:r>
              <a:rPr lang="zh-TW" altLang="en-US" sz="2800" b="1">
                <a:solidFill>
                  <a:schemeClr val="tx1"/>
                </a:solidFill>
                <a:latin typeface="+mj-ea"/>
                <a:ea typeface="+mj-ea"/>
              </a:rPr>
              <a:t>～～學習我願意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先重尋真我才學會捨己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903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從掙扎到順服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423605"/>
            <a:ext cx="10120544" cy="361283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在順服神是有過程的（看耶穌與聖經人物）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表達內在的情緒（亞伯拉罕和撒拉的偷笑）</a:t>
            </a: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表達內心的想法（願以實瑪利活在你面前）</a:t>
            </a: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表達願意順服神的旨意（亞伯蘭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  <a:sym typeface="Wingdings" panose="05000000000000000000" pitchFamily="2" charset="2"/>
              </a:rPr>
              <a:t>亞伯拉罕，割禮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表達需要同伴的支持（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ex: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摩西，大衛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等）</a:t>
            </a:r>
          </a:p>
          <a:p>
            <a:r>
              <a:rPr lang="zh-TW" altLang="en-US" sz="3600" b="1" dirty="0">
                <a:solidFill>
                  <a:srgbClr val="FF0000"/>
                </a:solidFill>
                <a:latin typeface="+mj-ea"/>
                <a:ea typeface="+mj-ea"/>
              </a:rPr>
              <a:t>你可以舉出其他聖經人物有上述的原則或概念嗎？</a:t>
            </a:r>
            <a:endParaRPr lang="en-US" altLang="zh-TW" sz="3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endParaRPr lang="en-US" altLang="zh-TW" sz="3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9175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EF3A80-19D1-46E6-9EC0-ABD56D4A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本系列的回顧～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E0734E-DFFC-4DA1-8D09-B0C4707E7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14726"/>
            <a:ext cx="9721787" cy="387954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第一講：你願意積極參與在神的藍圖中嗎？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第二講：你願意在計畫中尋求神引導嗎？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第三講：你願意勇敢面對真實的渴望嗎？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第四講：你願意用神掌權的眼光去解讀一生嗎？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5533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710</Words>
  <Application>Microsoft Office PowerPoint</Application>
  <PresentationFormat>寬螢幕</PresentationFormat>
  <Paragraphs>66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有機</vt:lpstr>
      <vt:lpstr>信心的腳步系列 從掙扎到順服神的旨意 </vt:lpstr>
      <vt:lpstr>本講要點</vt:lpstr>
      <vt:lpstr>從掙扎到順服</vt:lpstr>
      <vt:lpstr>可14:32-42</vt:lpstr>
      <vt:lpstr>可14:32-42</vt:lpstr>
      <vt:lpstr>從掙扎到順服</vt:lpstr>
      <vt:lpstr>從掙扎到順服</vt:lpstr>
      <vt:lpstr>從掙扎到順服</vt:lpstr>
      <vt:lpstr>本系列的回顧～</vt:lpstr>
      <vt:lpstr>本系列的回顧～</vt:lpstr>
      <vt:lpstr>分享與代禱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信心的腳步系列 第二講 人的計畫與神的引導 創15-21</dc:title>
  <dc:creator>宇倫 蔡</dc:creator>
  <cp:lastModifiedBy>宇倫 蔡</cp:lastModifiedBy>
  <cp:revision>206</cp:revision>
  <dcterms:created xsi:type="dcterms:W3CDTF">2021-08-14T16:59:22Z</dcterms:created>
  <dcterms:modified xsi:type="dcterms:W3CDTF">2024-01-19T09:45:44Z</dcterms:modified>
</cp:coreProperties>
</file>